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62" r:id="rId5"/>
    <p:sldId id="263" r:id="rId6"/>
    <p:sldId id="269" r:id="rId7"/>
    <p:sldId id="264" r:id="rId8"/>
    <p:sldId id="265" r:id="rId9"/>
    <p:sldId id="266" r:id="rId10"/>
    <p:sldId id="268" r:id="rId11"/>
    <p:sldId id="267" r:id="rId12"/>
    <p:sldId id="270" r:id="rId13"/>
    <p:sldId id="260" r:id="rId14"/>
    <p:sldId id="272" r:id="rId15"/>
    <p:sldId id="273" r:id="rId16"/>
    <p:sldId id="274" r:id="rId17"/>
    <p:sldId id="27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6/2/2012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rtl="0"/>
              <a:t>6/2/2012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A483448D-3A78-4528-A469-B745A65DA480}" type="slidenum">
              <a:rPr lang="en-US" sz="1200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algn="l" rtl="0"/>
            <a:fld id="{7EAF463A-BC7C-46EE-9F1E-7F377CCA4891}" type="datetimeFigureOut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 algn="r"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 algn="ctr" rtl="0"/>
            <a:fld id="{A483448D-3A78-4528-A469-B745A65DA480}" type="slidenum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algn="l" rtl="0"/>
            <a:fld id="{7EAF463A-BC7C-46EE-9F1E-7F377CCA4891}" type="datetimeFigureOut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 algn="r"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0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l" rtl="0"/>
              <a:t>6/2/2012</a:t>
            </a:fld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endParaRPr lang="en-US" sz="10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A483448D-3A78-4528-A469-B745A65DA480}" type="slidenum">
              <a:rPr lang="en-US" sz="1200" kern="120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algn="ctr" rtl="0"/>
              <a:t>‹#›</a:t>
            </a:fld>
            <a:endParaRPr lang="en-US" sz="12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6/2/2012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rtl="0"/>
              <a:t>6/2/2012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rtl="0"/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все с другой флешки\ВНЕКЛАССНАЯ РАБОТА\ВНЕКЛАССНАЯ РАБОТА 2\сквозь призму времен\Письма ВОВ\Apr055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609600"/>
            <a:ext cx="3581400" cy="5105400"/>
          </a:xfrm>
          <a:prstGeom prst="rect">
            <a:avLst/>
          </a:prstGeom>
          <a:noFill/>
        </p:spPr>
      </p:pic>
      <p:pic>
        <p:nvPicPr>
          <p:cNvPr id="7171" name="Picture 3" descr="I:\все с другой флешки\ВНЕКЛАССНАЯ РАБОТА\ВНЕКЛАССНАЯ РАБОТА 2\сквозь призму времен\Письма ВОВ\Apr055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457200"/>
            <a:ext cx="4267200" cy="607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ВНЕКЛАССНАЯ РАБОТА 2009-2010 ГГ\ПАМЯТЬ СЕРДЦА\МАТЕРИАЛЫ\big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Documents and Settings\Nout\Рабочий стол\ЛАНА\ИССЛЕДОВАТЕЛЬСКИЕ РАБОТЫ 2009-2010\Безимени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1857364"/>
            <a:ext cx="30718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5181600" y="0"/>
            <a:ext cx="3657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ru-RU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Мария и дети: Володя (родился через месяц после начала войны</a:t>
            </a:r>
            <a:r>
              <a:rPr lang="ru-RU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lang="ru-RU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Лида, Зина.</a:t>
            </a:r>
          </a:p>
        </p:txBody>
      </p:sp>
      <p:pic>
        <p:nvPicPr>
          <p:cNvPr id="7173" name="Picture 2" descr="I:\Письма ВОВ\ФОТО\Apr065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8" y="214313"/>
            <a:ext cx="24384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I:\Письма ВОВ\ФОТО\Копия Apr065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5" y="3571875"/>
            <a:ext cx="40005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71750" y="2071688"/>
            <a:ext cx="27146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ru-RU" sz="2400" b="1" kern="12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Бритов Владимир,</a:t>
            </a:r>
          </a:p>
          <a:p>
            <a:pPr algn="ctr" rtl="0">
              <a:defRPr/>
            </a:pPr>
            <a:r>
              <a:rPr lang="ru-RU" sz="2400" b="1" kern="1200" dirty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1962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800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b="1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А жена Мария – </a:t>
            </a:r>
            <a:r>
              <a:rPr lang="ru-RU" b="1" kern="1200" dirty="0" err="1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почтариха</a:t>
            </a:r>
            <a:r>
              <a:rPr lang="ru-RU" b="1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, носит письма в Едет.</a:t>
            </a:r>
          </a:p>
          <a:p>
            <a:pPr algn="ctr" rtl="0"/>
            <a:r>
              <a:rPr lang="ru-RU" b="1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4098" name="Picture 2" descr="J:\МУЗЕЙ\МУЗЕЙ\музееада\МУЗЕЕАДА 13\Музееада-13\P5140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304800"/>
            <a:ext cx="6693959" cy="4191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5380672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Автор работы – исполнительница  роли Марии </a:t>
            </a:r>
            <a:r>
              <a:rPr lang="ru-RU" kern="1200" dirty="0" err="1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Бритовой</a:t>
            </a:r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  в  </a:t>
            </a:r>
          </a:p>
          <a:p>
            <a:pPr algn="ctr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театральной зарисовке  «Прости, я не вернусь!» на конкурсе школьных музеев «Музееада»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МУЗЕЙ\МУЗЕЙ\музееада\МУЗЕЕАДА 13\Музееада-13\P51400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28600"/>
            <a:ext cx="4267200" cy="3698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Picture 3" descr="J:\МУЗЕЙ\МУЗЕЙ\музееада\МУЗЕЕАДА 13\Музееада-13\P5140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1371600"/>
            <a:ext cx="3867150" cy="515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49848" y="457200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В роли Федора – член Совета музея</a:t>
            </a:r>
          </a:p>
          <a:p>
            <a:pPr algn="l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Иванов  Александр.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495800"/>
            <a:ext cx="3371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Вот оно, первое письмо!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МУЗЕЙ\МУЗЕЙ\музееада\МУЗЕЕАДА 13\Музееада-13\P51400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533400"/>
            <a:ext cx="3859257" cy="5580063"/>
          </a:xfrm>
          <a:prstGeom prst="rect">
            <a:avLst/>
          </a:prstGeom>
          <a:noFill/>
        </p:spPr>
      </p:pic>
      <p:pic>
        <p:nvPicPr>
          <p:cNvPr id="4" name="Picture 3" descr="J:\МУЗЕЙ\МУЗЕЙ\музееада\МУЗЕЕАДА 13\Музееада-13\P5140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457200"/>
            <a:ext cx="3334941" cy="48275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Добрый день, здравствуй, дорогая жена Маня. Посылаю я вам свой пламенный привет и желаю вам всего хорошего вашей жизни.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МУЗЕЙ\МУЗЕЙ\музееада\МУЗЕЕАДА 13\Музееада-13\P51400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762000"/>
            <a:ext cx="4368800" cy="3276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5" name="Picture 3" descr="J:\МУЗЕЙ\МУЗЕЙ\музееада\МУЗЕЕАДА 13\Музееада-13\P51400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685800"/>
            <a:ext cx="4079081" cy="5438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 flipH="1">
            <a:off x="228600" y="4419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Не думала, не гадала Мария Бритова, что «похоронку» на собственного мужа ей придется тяжелым камнем нести в </a:t>
            </a:r>
            <a:r>
              <a:rPr lang="ru-RU" kern="1200" dirty="0" err="1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почтарской</a:t>
            </a:r>
            <a:r>
              <a:rPr lang="ru-RU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 сумке в родное село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ВНЕКЛАССНАЯ РАБОТА 2009-2010 ГГ\ПАМЯТЬ СЕРДЦА\МАТЕРИАЛЫ\dok 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75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ru-RU" sz="3600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 pitchFamily="66" charset="0"/>
                <a:ea typeface="+mn-ea"/>
                <a:cs typeface="+mn-cs"/>
              </a:rPr>
              <a:t>Они и просты и порою грустны, </a:t>
            </a:r>
          </a:p>
          <a:p>
            <a:pPr algn="l" rtl="0">
              <a:defRPr/>
            </a:pPr>
            <a:endParaRPr lang="ru-RU" sz="36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taccato222 BT" pitchFamily="66" charset="0"/>
              <a:ea typeface="+mn-ea"/>
              <a:cs typeface="+mn-cs"/>
            </a:endParaRPr>
          </a:p>
          <a:p>
            <a:pPr algn="just" rtl="0">
              <a:defRPr/>
            </a:pPr>
            <a:r>
              <a:rPr lang="ru-RU" sz="3600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 pitchFamily="66" charset="0"/>
                <a:ea typeface="+mn-ea"/>
                <a:cs typeface="+mn-cs"/>
              </a:rPr>
              <a:t>В них столько надежды и вечного                 </a:t>
            </a:r>
          </a:p>
          <a:p>
            <a:pPr algn="l" rtl="0">
              <a:defRPr/>
            </a:pPr>
            <a:r>
              <a:rPr lang="ru-RU" sz="3600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 pitchFamily="66" charset="0"/>
                <a:ea typeface="+mn-ea"/>
                <a:cs typeface="+mn-cs"/>
              </a:rPr>
              <a:t>                                          смысла.</a:t>
            </a:r>
          </a:p>
          <a:p>
            <a:pPr algn="just" rtl="0">
              <a:defRPr/>
            </a:pPr>
            <a:r>
              <a:rPr lang="ru-RU" sz="3600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 pitchFamily="66" charset="0"/>
                <a:ea typeface="+mn-ea"/>
                <a:cs typeface="+mn-cs"/>
              </a:rPr>
              <a:t>Прошу вас: храните солдатские </a:t>
            </a:r>
          </a:p>
          <a:p>
            <a:pPr algn="l" rtl="0">
              <a:defRPr/>
            </a:pPr>
            <a:r>
              <a:rPr lang="ru-RU" sz="3600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accato222 BT" pitchFamily="66" charset="0"/>
                <a:ea typeface="+mn-ea"/>
                <a:cs typeface="+mn-cs"/>
              </a:rPr>
              <a:t>                                          письма, Тревожную память людской доброты!     </a:t>
            </a:r>
          </a:p>
          <a:p>
            <a:pPr algn="l" rtl="0">
              <a:spcBef>
                <a:spcPct val="50000"/>
              </a:spcBef>
              <a:defRPr/>
            </a:pPr>
            <a:endParaRPr lang="ru-RU" sz="3600" i="1" kern="1200" dirty="0">
              <a:solidFill>
                <a:prstClr val="white"/>
              </a:solidFill>
              <a:latin typeface="Staccato222 BT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5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5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5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5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5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5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5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5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5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5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все с другой флешки\МУЗЕЙ\МУЗЕЙ\Митинг-тыловики\с раевка, на сенокосе гаврис е м  1946-47 г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199" y="533400"/>
            <a:ext cx="19831050" cy="141607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sz="3200" b="1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Жаркое лето выдалось в 1941 году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ИССЛЕДОВАТЕЛЬСКИЕ РАБОТЫ\Письма ВОВ\Apr05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381000"/>
            <a:ext cx="4219575" cy="4643438"/>
          </a:xfr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257800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ru-RU" sz="28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июня 2010 года – Федору исполнилось бы 100 лет</a:t>
            </a:r>
          </a:p>
        </p:txBody>
      </p:sp>
      <p:pic>
        <p:nvPicPr>
          <p:cNvPr id="7" name="Picture 2" descr="I:\Письма ВОВ\ФОТО\Apr065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228600"/>
            <a:ext cx="3718932" cy="5892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03838" y="6172200"/>
            <a:ext cx="4340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ru-RU" sz="28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Довоенное фото. 1938 год</a:t>
            </a:r>
            <a:r>
              <a:rPr lang="ru-RU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.</a:t>
            </a:r>
            <a:endParaRPr lang="ru-RU" kern="1200" dirty="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исьма ВОВ\Apr05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071813"/>
            <a:ext cx="5500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:\Письма ВОВ\ФОТО\Apr065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9000" y="142875"/>
            <a:ext cx="5495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857250"/>
            <a:ext cx="342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Бритов Ф.</a:t>
            </a:r>
          </a:p>
          <a:p>
            <a:pPr algn="ctr" rtl="0"/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слева в первом ряду.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125" y="3786188"/>
            <a:ext cx="3571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ru-RU" sz="28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/>
            <a:r>
              <a:rPr lang="ru-RU" sz="28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Участник столкновения с японскими  войсками в районе р. Халхин-Гол</a:t>
            </a:r>
          </a:p>
          <a:p>
            <a:pPr algn="l" rtl="0"/>
            <a:endParaRPr lang="ru-RU" sz="2800" kern="1200" dirty="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все с другой флешки\ВНЕКЛАССНАЯ РАБОТА\ВНЕКЛАССНАЯ РАБОТА 2\сквозь призму времен\Письма ВОВ\Apr05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462286" y="-243085"/>
            <a:ext cx="6256459" cy="735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все с другой флешки\ВНЕКЛАССНАЯ РАБОТА\ВНЕКЛАССНАЯ РАБОТА 2\сквозь призму времен\Письма ВОВ\Apr05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134661" y="160739"/>
            <a:ext cx="6417476" cy="65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:\Письма ВОВ\Apr05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429000"/>
            <a:ext cx="44751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Nout\Рабочий стол\ЛАНА\ИССЛЕДОВАТЕЛЬСКИЕ РАБОТЫ 2009-2010\Безимени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16806" y="0"/>
            <a:ext cx="562719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57200"/>
            <a:ext cx="38100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Бритов Ф.С.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женой Марией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Михайловной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Nout\Рабочий стол\ЛАНА\ИССЛЕДОВАТЕЛЬСКИЕ РАБОТЫ 2009-2010\Безимени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0" y="685800"/>
            <a:ext cx="4519612" cy="55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1447800"/>
            <a:ext cx="3352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Мария и дети:</a:t>
            </a:r>
          </a:p>
          <a:p>
            <a:pPr algn="ctr" rtl="0"/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Володя (родился через </a:t>
            </a:r>
          </a:p>
          <a:p>
            <a:pPr algn="ctr" rtl="0"/>
            <a:r>
              <a:rPr lang="ru-RU" sz="32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месяц после начала войны), Лида, Зина</a:t>
            </a:r>
            <a:endParaRPr lang="ru-RU" sz="3200" kern="1200" dirty="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Фронтовое письмо – не только весточка из дома, это невидимая связь родных людей. </a:t>
            </a:r>
          </a:p>
        </p:txBody>
      </p:sp>
      <p:pic>
        <p:nvPicPr>
          <p:cNvPr id="31746" name="Picture 2" descr="D:\ИССЛЕДОВАТЕЛЬСКИЕ РАБОТЫ\Письма ВОВ\Apr055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447043">
            <a:off x="714375" y="1285875"/>
            <a:ext cx="36433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ИССЛЕДОВАТЕЛЬСКИЕ РАБОТЫ\Письма ВОВ\Apr055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38" y="1071563"/>
            <a:ext cx="3571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ИССЛЕДОВАТЕЛЬСКИЕ РАБОТЫ\Письма ВОВ\Apr055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4813426">
            <a:off x="4009231" y="1732757"/>
            <a:ext cx="357663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235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Фронтовое письмо – не только весточка из дома, это невидимая связь родных людей.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Фронтовое письмо – не только весточка из дома, это невидимая связь родных людей. </dc:title>
  <cp:lastModifiedBy>Бабий Алексей Андреевич</cp:lastModifiedBy>
  <cp:revision>5</cp:revision>
  <dcterms:modified xsi:type="dcterms:W3CDTF">2012-06-02T10:14:13Z</dcterms:modified>
</cp:coreProperties>
</file>